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45"/>
  </p:notesMasterIdLst>
  <p:sldIdLst>
    <p:sldId id="256" r:id="rId2"/>
    <p:sldId id="261" r:id="rId3"/>
    <p:sldId id="263" r:id="rId4"/>
    <p:sldId id="264" r:id="rId5"/>
    <p:sldId id="265" r:id="rId6"/>
    <p:sldId id="266" r:id="rId7"/>
    <p:sldId id="296" r:id="rId8"/>
    <p:sldId id="297" r:id="rId9"/>
    <p:sldId id="299" r:id="rId10"/>
    <p:sldId id="298" r:id="rId11"/>
    <p:sldId id="300" r:id="rId12"/>
    <p:sldId id="302" r:id="rId13"/>
    <p:sldId id="304" r:id="rId14"/>
    <p:sldId id="306" r:id="rId15"/>
    <p:sldId id="308" r:id="rId16"/>
    <p:sldId id="268" r:id="rId17"/>
    <p:sldId id="309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5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8E00"/>
    <a:srgbClr val="DE7400"/>
    <a:srgbClr val="4E863A"/>
    <a:srgbClr val="6BA4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5B8DFF-3B96-41A0-9B28-6E55A2E48E01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AC6CA-E053-4EC7-B801-A64BBB984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17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B112C2B-D4FC-49F2-A0B4-FCADEF491074}" type="slidenum">
              <a:rPr lang="en-US"/>
              <a:pPr/>
              <a:t>5</a:t>
            </a:fld>
            <a:endParaRPr lang="en-US"/>
          </a:p>
        </p:txBody>
      </p:sp>
      <p:sp>
        <p:nvSpPr>
          <p:cNvPr id="2560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3588"/>
            <a:ext cx="5026025" cy="37703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288" y="4776788"/>
            <a:ext cx="6218237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1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B791567-7CAD-4041-A690-2961E0C17F4A}" type="slidenum">
              <a:rPr lang="en-US"/>
              <a:pPr/>
              <a:t>6</a:t>
            </a:fld>
            <a:endParaRPr lang="en-US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3588"/>
            <a:ext cx="5026025" cy="37703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288" y="4776788"/>
            <a:ext cx="6218237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3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60500" y="457200"/>
            <a:ext cx="6223000" cy="1066800"/>
          </a:xfrm>
        </p:spPr>
        <p:txBody>
          <a:bodyPr>
            <a:noAutofit/>
          </a:bodyPr>
          <a:lstStyle>
            <a:lvl1pPr algn="ctr">
              <a:defRPr sz="5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Your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5500" y="1524000"/>
            <a:ext cx="4953000" cy="9144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8130"/>
            <a:ext cx="82296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443835"/>
            <a:ext cx="8229600" cy="4525963"/>
          </a:xfrm>
        </p:spPr>
        <p:txBody>
          <a:bodyPr/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148130"/>
            <a:ext cx="82296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48965" y="1443835"/>
            <a:ext cx="8229600" cy="4525963"/>
          </a:xfrm>
        </p:spPr>
        <p:txBody>
          <a:bodyPr/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938587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38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8130"/>
            <a:ext cx="82296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3835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73697"/>
            <a:ext cx="4040188" cy="3798583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43835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073697"/>
            <a:ext cx="4041775" cy="3798583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>
              <a:lumMod val="75000"/>
              <a:lumOff val="2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Microsoft New Tai Lue" pitchFamily="34" charset="0"/>
          <a:ea typeface="Microsoft Himalaya" pitchFamily="2" charset="0"/>
          <a:cs typeface="Microsoft New Tai Lue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Microsoft New Tai Lue" pitchFamily="34" charset="0"/>
          <a:ea typeface="+mn-ea"/>
          <a:cs typeface="Microsoft New Tai Lue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Microsoft New Tai Lue" pitchFamily="34" charset="0"/>
          <a:ea typeface="+mn-ea"/>
          <a:cs typeface="Microsoft New Tai Lue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Microsoft New Tai Lue" pitchFamily="34" charset="0"/>
          <a:ea typeface="+mn-ea"/>
          <a:cs typeface="Microsoft New Tai Lue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Microsoft New Tai Lue" pitchFamily="34" charset="0"/>
          <a:ea typeface="+mn-ea"/>
          <a:cs typeface="Microsoft New Tai Lue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Microsoft New Tai Lue" pitchFamily="34" charset="0"/>
          <a:ea typeface="+mn-ea"/>
          <a:cs typeface="Microsoft New Tai Lue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ppttemplate.net/?utm_source=ppt&amp;utm_medium=logo&amp;utm_term=ppt&amp;utm_content=NNNN&amp;utm_campaign=ppt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685800"/>
            <a:ext cx="7620000" cy="1066800"/>
          </a:xfrm>
        </p:spPr>
        <p:txBody>
          <a:bodyPr/>
          <a:lstStyle/>
          <a:p>
            <a:r>
              <a:rPr lang="en-US" sz="440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-US" sz="4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PENGENALAN  DAN CARA INSTALASI LINUX</a:t>
            </a:r>
          </a:p>
        </p:txBody>
      </p:sp>
      <p:pic>
        <p:nvPicPr>
          <p:cNvPr id="4" name="Picture 2" descr="E:\cloud\drive\websites\ppttemplate\ppt\logo-ppttemplate.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6181" y="6606315"/>
            <a:ext cx="1167819" cy="25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46" b="18051"/>
          <a:stretch/>
        </p:blipFill>
        <p:spPr>
          <a:xfrm>
            <a:off x="2209800" y="5600275"/>
            <a:ext cx="2819400" cy="12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107492"/>
            <a:ext cx="2428875" cy="137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30" y="2113796"/>
            <a:ext cx="8627070" cy="451560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895600" y="82471"/>
            <a:ext cx="5867400" cy="203132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Fedora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merupakan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salah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satu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Distro</a:t>
            </a:r>
            <a:r>
              <a:rPr lang="en-US" dirty="0">
                <a:latin typeface="Arial Black" panose="020B0A04020102020204" pitchFamily="34" charset="0"/>
              </a:rPr>
              <a:t> Linux yang </a:t>
            </a:r>
            <a:r>
              <a:rPr lang="en-US" dirty="0" err="1" smtClean="0">
                <a:latin typeface="Arial Black" panose="020B0A04020102020204" pitchFamily="34" charset="0"/>
              </a:rPr>
              <a:t>dikembangkan</a:t>
            </a:r>
            <a:r>
              <a:rPr lang="en-US" dirty="0" smtClean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karena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disponsori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didukung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oleh</a:t>
            </a:r>
            <a:r>
              <a:rPr lang="en-US" dirty="0">
                <a:latin typeface="Arial Black" panose="020B0A04020102020204" pitchFamily="34" charset="0"/>
              </a:rPr>
              <a:t> Red Hat </a:t>
            </a:r>
            <a:r>
              <a:rPr lang="en-US" dirty="0" err="1">
                <a:latin typeface="Arial Black" panose="020B0A04020102020204" pitchFamily="34" charset="0"/>
              </a:rPr>
              <a:t>namun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dibuat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oleh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tim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khusus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bernama</a:t>
            </a:r>
            <a:r>
              <a:rPr lang="en-US" dirty="0">
                <a:latin typeface="Arial Black" panose="020B0A04020102020204" pitchFamily="34" charset="0"/>
              </a:rPr>
              <a:t> Fedora Project. </a:t>
            </a:r>
            <a:r>
              <a:rPr lang="en-US" dirty="0" err="1" smtClean="0">
                <a:latin typeface="Arial Black" panose="020B0A04020102020204" pitchFamily="34" charset="0"/>
              </a:rPr>
              <a:t>Sama</a:t>
            </a:r>
            <a:r>
              <a:rPr lang="en-US" dirty="0" smtClean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halnya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dengan</a:t>
            </a:r>
            <a:r>
              <a:rPr lang="en-US" dirty="0">
                <a:latin typeface="Arial Black" panose="020B0A04020102020204" pitchFamily="34" charset="0"/>
              </a:rPr>
              <a:t> Red Hat,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Fedora </a:t>
            </a:r>
            <a:r>
              <a:rPr lang="en-US" dirty="0" err="1">
                <a:latin typeface="Arial Black" panose="020B0A04020102020204" pitchFamily="34" charset="0"/>
              </a:rPr>
              <a:t>juga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menggunakan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i="1" dirty="0">
                <a:latin typeface="Arial Black" panose="020B0A04020102020204" pitchFamily="34" charset="0"/>
              </a:rPr>
              <a:t>RPM Package Manager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018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"/>
            <a:ext cx="2114550" cy="1409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60" y="2057400"/>
            <a:ext cx="8755039" cy="46482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90800" y="152400"/>
            <a:ext cx="6248400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openSUSE</a:t>
            </a:r>
            <a:r>
              <a:rPr lang="en-US" dirty="0">
                <a:latin typeface="Arial Black" panose="020B0A04020102020204" pitchFamily="34" charset="0"/>
              </a:rPr>
              <a:t> Project </a:t>
            </a:r>
            <a:r>
              <a:rPr lang="en-US" dirty="0" err="1">
                <a:latin typeface="Arial Black" panose="020B0A04020102020204" pitchFamily="34" charset="0"/>
              </a:rPr>
              <a:t>selaku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pihak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pengembang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menciptakan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dengan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tujuan</a:t>
            </a:r>
            <a:r>
              <a:rPr lang="en-US" dirty="0">
                <a:latin typeface="Arial Black" panose="020B0A04020102020204" pitchFamily="34" charset="0"/>
              </a:rPr>
              <a:t> agar </a:t>
            </a:r>
            <a:r>
              <a:rPr lang="en-US" dirty="0" err="1">
                <a:latin typeface="Arial Black" panose="020B0A04020102020204" pitchFamily="34" charset="0"/>
              </a:rPr>
              <a:t>penggunaan</a:t>
            </a:r>
            <a:r>
              <a:rPr lang="en-US" dirty="0">
                <a:latin typeface="Arial Black" panose="020B0A04020102020204" pitchFamily="34" charset="0"/>
              </a:rPr>
              <a:t> Linux </a:t>
            </a:r>
            <a:r>
              <a:rPr lang="en-US" dirty="0" err="1">
                <a:latin typeface="Arial Black" panose="020B0A04020102020204" pitchFamily="34" charset="0"/>
              </a:rPr>
              <a:t>dapat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lebih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maju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dengan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kinerjanya</a:t>
            </a:r>
            <a:r>
              <a:rPr lang="en-US" dirty="0">
                <a:latin typeface="Arial Black" panose="020B0A04020102020204" pitchFamily="34" charset="0"/>
              </a:rPr>
              <a:t> yang </a:t>
            </a:r>
            <a:r>
              <a:rPr lang="en-US" dirty="0" err="1">
                <a:latin typeface="Arial Black" panose="020B0A04020102020204" pitchFamily="34" charset="0"/>
              </a:rPr>
              <a:t>stabil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ramah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pengguna</a:t>
            </a:r>
            <a:r>
              <a:rPr lang="en-US" dirty="0">
                <a:latin typeface="Arial Black" panose="020B0A04020102020204" pitchFamily="34" charset="0"/>
              </a:rPr>
              <a:t>. </a:t>
            </a:r>
            <a:r>
              <a:rPr lang="en-US" dirty="0" err="1">
                <a:latin typeface="Arial Black" panose="020B0A04020102020204" pitchFamily="34" charset="0"/>
              </a:rPr>
              <a:t>openSUSE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lebih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sering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digunakan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sebagai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desktop/ </a:t>
            </a:r>
            <a:r>
              <a:rPr lang="en-US" dirty="0" smtClean="0">
                <a:latin typeface="Arial Black" panose="020B0A04020102020204" pitchFamily="34" charset="0"/>
              </a:rPr>
              <a:t>server.</a:t>
            </a:r>
            <a:endParaRPr lang="en-US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42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2400"/>
            <a:ext cx="2533650" cy="1724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90" y="2057400"/>
            <a:ext cx="8623110" cy="46482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200400" y="41424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Sama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halnya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dengan</a:t>
            </a:r>
            <a:r>
              <a:rPr lang="en-US" dirty="0">
                <a:latin typeface="Arial Black" panose="020B0A04020102020204" pitchFamily="34" charset="0"/>
              </a:rPr>
              <a:t> Fedora,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Mandrake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juga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menggunakan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i="1" dirty="0">
                <a:latin typeface="Arial Black" panose="020B0A04020102020204" pitchFamily="34" charset="0"/>
              </a:rPr>
              <a:t>RPM Package Manager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116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2" y="0"/>
            <a:ext cx="2038350" cy="140017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84" y="1600200"/>
            <a:ext cx="8681515" cy="5105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63371" y="122872"/>
            <a:ext cx="60198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dibuat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menggunakan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kode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sumber</a:t>
            </a:r>
            <a:r>
              <a:rPr lang="en-US" dirty="0">
                <a:latin typeface="Arial Black" panose="020B0A04020102020204" pitchFamily="34" charset="0"/>
              </a:rPr>
              <a:t> yang </a:t>
            </a:r>
            <a:r>
              <a:rPr lang="en-US" dirty="0" err="1">
                <a:latin typeface="Arial Black" panose="020B0A04020102020204" pitchFamily="34" charset="0"/>
              </a:rPr>
              <a:t>berasal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dari</a:t>
            </a:r>
            <a:r>
              <a:rPr lang="en-US" dirty="0">
                <a:latin typeface="Arial Black" panose="020B0A04020102020204" pitchFamily="34" charset="0"/>
              </a:rPr>
              <a:t> Red Hat. </a:t>
            </a:r>
            <a:r>
              <a:rPr lang="en-US" dirty="0" err="1">
                <a:latin typeface="Arial Black" panose="020B0A04020102020204" pitchFamily="34" charset="0"/>
              </a:rPr>
              <a:t>Oleh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karena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itu</a:t>
            </a:r>
            <a:r>
              <a:rPr lang="en-US" dirty="0">
                <a:latin typeface="Arial Black" panose="020B0A04020102020204" pitchFamily="34" charset="0"/>
              </a:rPr>
              <a:t>, </a:t>
            </a:r>
            <a:r>
              <a:rPr lang="en-US" dirty="0" err="1">
                <a:latin typeface="Arial Black" panose="020B0A04020102020204" pitchFamily="34" charset="0"/>
              </a:rPr>
              <a:t>dalam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hal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produk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CentOs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sangatlah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mirip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dengan</a:t>
            </a:r>
            <a:r>
              <a:rPr lang="en-US" dirty="0">
                <a:latin typeface="Arial Black" panose="020B0A04020102020204" pitchFamily="34" charset="0"/>
              </a:rPr>
              <a:t> Red Hat Enterprise Linux.</a:t>
            </a:r>
          </a:p>
        </p:txBody>
      </p:sp>
    </p:spTree>
    <p:extLst>
      <p:ext uri="{BB962C8B-B14F-4D97-AF65-F5344CB8AC3E}">
        <p14:creationId xmlns:p14="http://schemas.microsoft.com/office/powerpoint/2010/main" val="195358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762000"/>
            <a:ext cx="6223000" cy="1066800"/>
          </a:xfrm>
        </p:spPr>
        <p:txBody>
          <a:bodyPr/>
          <a:lstStyle/>
          <a:p>
            <a:r>
              <a:rPr lang="en-US" dirty="0" smtClean="0"/>
              <a:t>CARA INSTAL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3641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 smtClean="0"/>
              <a:t>Vmware</a:t>
            </a:r>
            <a:endParaRPr lang="en-US" dirty="0" smtClean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sz="1400" dirty="0"/>
          </a:p>
          <a:p>
            <a:pPr marL="514350" indent="-514350">
              <a:buAutoNum type="arabicPeriod"/>
            </a:pPr>
            <a:r>
              <a:rPr lang="en-US" dirty="0" err="1" smtClean="0"/>
              <a:t>Instal</a:t>
            </a:r>
            <a:r>
              <a:rPr lang="en-US" dirty="0" smtClean="0"/>
              <a:t> </a:t>
            </a:r>
            <a:r>
              <a:rPr lang="en-US" dirty="0"/>
              <a:t>Dual Boot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838200"/>
            <a:ext cx="68580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114800"/>
            <a:ext cx="68580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30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Yang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disiapkan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Laptop / PC </a:t>
            </a:r>
            <a:endParaRPr lang="en-US" dirty="0" smtClean="0"/>
          </a:p>
          <a:p>
            <a:r>
              <a:rPr lang="en-US" dirty="0" smtClean="0"/>
              <a:t>File </a:t>
            </a:r>
            <a:r>
              <a:rPr lang="en-US" dirty="0"/>
              <a:t>ISO </a:t>
            </a:r>
            <a:r>
              <a:rPr lang="en-US" dirty="0" smtClean="0"/>
              <a:t>Linux yang </a:t>
            </a:r>
            <a:r>
              <a:rPr lang="en-US" dirty="0" err="1" smtClean="0"/>
              <a:t>ingin</a:t>
            </a:r>
            <a:r>
              <a:rPr lang="en-US" dirty="0" smtClean="0"/>
              <a:t> di Install</a:t>
            </a:r>
            <a:endParaRPr lang="en-US" dirty="0"/>
          </a:p>
          <a:p>
            <a:r>
              <a:rPr lang="en-US" dirty="0"/>
              <a:t>Rufus </a:t>
            </a:r>
            <a:endParaRPr lang="en-US" dirty="0" smtClean="0"/>
          </a:p>
          <a:p>
            <a:r>
              <a:rPr lang="en-US" dirty="0" smtClean="0"/>
              <a:t>USB </a:t>
            </a:r>
            <a:r>
              <a:rPr lang="en-US" dirty="0" err="1" smtClean="0"/>
              <a:t>Flashdisk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membuat</a:t>
            </a:r>
            <a:r>
              <a:rPr lang="en-US" dirty="0" smtClean="0"/>
              <a:t> bootable Ubuntu installer </a:t>
            </a:r>
            <a:r>
              <a:rPr lang="en-US" dirty="0"/>
              <a:t>(</a:t>
            </a:r>
            <a:r>
              <a:rPr lang="en-US" dirty="0" err="1"/>
              <a:t>kamu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DVD Disc)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64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638" t="12857" r="34139" b="571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1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59841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73426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APA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sz="4050" dirty="0"/>
              <a:t>LINUX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just"/>
            <a:r>
              <a:rPr lang="en-US" dirty="0"/>
              <a:t>Linux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PC yang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multitasking </a:t>
            </a:r>
            <a:r>
              <a:rPr lang="en-US" dirty="0" err="1"/>
              <a:t>dan</a:t>
            </a:r>
            <a:r>
              <a:rPr lang="en-US" dirty="0"/>
              <a:t> multiuser</a:t>
            </a:r>
          </a:p>
          <a:p>
            <a:pPr algn="just">
              <a:buFontTx/>
              <a:buNone/>
            </a:pPr>
            <a:r>
              <a:rPr lang="en-US" dirty="0"/>
              <a:t>	</a:t>
            </a:r>
            <a:r>
              <a:rPr lang="en-US" b="1" dirty="0"/>
              <a:t>Multitasking</a:t>
            </a:r>
            <a:r>
              <a:rPr lang="en-US" dirty="0"/>
              <a:t> :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menjalankan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endParaRPr lang="en-US" dirty="0"/>
          </a:p>
          <a:p>
            <a:pPr algn="just">
              <a:buFontTx/>
              <a:buNone/>
            </a:pPr>
            <a:r>
              <a:rPr lang="en-US" dirty="0"/>
              <a:t>	</a:t>
            </a:r>
            <a:r>
              <a:rPr lang="en-US" b="1" dirty="0"/>
              <a:t>Multiuser</a:t>
            </a:r>
            <a:r>
              <a:rPr lang="en-US" dirty="0"/>
              <a:t> : Linux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user </a:t>
            </a:r>
            <a:r>
              <a:rPr lang="en-US" dirty="0" err="1" smtClean="0"/>
              <a:t>sekaligus</a:t>
            </a:r>
            <a:endParaRPr lang="en-GB" dirty="0"/>
          </a:p>
          <a:p>
            <a:pPr algn="just"/>
            <a:r>
              <a:rPr lang="en-GB" dirty="0" smtClean="0"/>
              <a:t>Open Source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106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422508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</p:spPr>
      </p:pic>
    </p:spTree>
    <p:extLst>
      <p:ext uri="{BB962C8B-B14F-4D97-AF65-F5344CB8AC3E}">
        <p14:creationId xmlns:p14="http://schemas.microsoft.com/office/powerpoint/2010/main" val="39044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75116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36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4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26157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50"/>
            <a:ext cx="9144000" cy="6862549"/>
          </a:xfrm>
        </p:spPr>
      </p:pic>
    </p:spTree>
    <p:extLst>
      <p:ext uri="{BB962C8B-B14F-4D97-AF65-F5344CB8AC3E}">
        <p14:creationId xmlns:p14="http://schemas.microsoft.com/office/powerpoint/2010/main" val="63986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1085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17019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24"/>
            <a:ext cx="9144000" cy="6864824"/>
          </a:xfrm>
        </p:spPr>
      </p:pic>
    </p:spTree>
    <p:extLst>
      <p:ext uri="{BB962C8B-B14F-4D97-AF65-F5344CB8AC3E}">
        <p14:creationId xmlns:p14="http://schemas.microsoft.com/office/powerpoint/2010/main" val="357393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14273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KELEBIHAN 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3000"/>
            <a:ext cx="8229600" cy="4525963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r>
              <a:rPr lang="en-US" dirty="0" err="1"/>
              <a:t>Aman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serangan</a:t>
            </a:r>
            <a:r>
              <a:rPr lang="en-US" dirty="0"/>
              <a:t> virus.</a:t>
            </a:r>
          </a:p>
          <a:p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keamanan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windows.</a:t>
            </a:r>
          </a:p>
          <a:p>
            <a:r>
              <a:rPr lang="en-US" dirty="0" err="1"/>
              <a:t>Dukungan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komunitas</a:t>
            </a:r>
            <a:r>
              <a:rPr lang="en-US" dirty="0"/>
              <a:t> yang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.</a:t>
            </a:r>
          </a:p>
          <a:p>
            <a:r>
              <a:rPr lang="en-US" dirty="0" err="1" smtClean="0"/>
              <a:t>Adanya</a:t>
            </a:r>
            <a:r>
              <a:rPr lang="en-US" dirty="0" smtClean="0"/>
              <a:t> </a:t>
            </a:r>
            <a:r>
              <a:rPr lang="en-US" dirty="0"/>
              <a:t>virtual memory (SWAP)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linux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menjalankan</a:t>
            </a:r>
            <a:r>
              <a:rPr lang="en-US" dirty="0"/>
              <a:t> program yang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yang </a:t>
            </a:r>
            <a:r>
              <a:rPr lang="en-US" dirty="0" err="1"/>
              <a:t>bersamaan</a:t>
            </a:r>
            <a:r>
              <a:rPr lang="en-US" dirty="0"/>
              <a:t>.</a:t>
            </a:r>
          </a:p>
          <a:p>
            <a:r>
              <a:rPr lang="en-US" dirty="0"/>
              <a:t>Linux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 smtClean="0"/>
              <a:t>ringan</a:t>
            </a:r>
            <a:r>
              <a:rPr lang="en-US" dirty="0" smtClean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windows.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7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" y="0"/>
            <a:ext cx="9126287" cy="6858000"/>
          </a:xfrm>
        </p:spPr>
      </p:pic>
    </p:spTree>
    <p:extLst>
      <p:ext uri="{BB962C8B-B14F-4D97-AF65-F5344CB8AC3E}">
        <p14:creationId xmlns:p14="http://schemas.microsoft.com/office/powerpoint/2010/main" val="277142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" y="0"/>
            <a:ext cx="9143141" cy="6858000"/>
          </a:xfrm>
        </p:spPr>
      </p:pic>
    </p:spTree>
    <p:extLst>
      <p:ext uri="{BB962C8B-B14F-4D97-AF65-F5344CB8AC3E}">
        <p14:creationId xmlns:p14="http://schemas.microsoft.com/office/powerpoint/2010/main" val="237884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7764"/>
          </a:xfrm>
        </p:spPr>
      </p:pic>
    </p:spTree>
    <p:extLst>
      <p:ext uri="{BB962C8B-B14F-4D97-AF65-F5344CB8AC3E}">
        <p14:creationId xmlns:p14="http://schemas.microsoft.com/office/powerpoint/2010/main" val="252084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99383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00513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72"/>
            <a:ext cx="9144000" cy="6846627"/>
          </a:xfrm>
        </p:spPr>
      </p:pic>
    </p:spTree>
    <p:extLst>
      <p:ext uri="{BB962C8B-B14F-4D97-AF65-F5344CB8AC3E}">
        <p14:creationId xmlns:p14="http://schemas.microsoft.com/office/powerpoint/2010/main" val="221247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12938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545069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04236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60"/>
            <a:ext cx="9144000" cy="684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7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KEKURANGAN LINUX</a:t>
            </a: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18697" y="1676400"/>
            <a:ext cx="7506606" cy="39472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err="1" smtClean="0"/>
              <a:t>Aplikasi</a:t>
            </a:r>
            <a:r>
              <a:rPr lang="en-US" sz="2400" dirty="0" smtClean="0"/>
              <a:t> </a:t>
            </a:r>
            <a:r>
              <a:rPr lang="en-US" sz="2400" dirty="0" err="1"/>
              <a:t>pendukung</a:t>
            </a:r>
            <a:r>
              <a:rPr lang="en-US" sz="2400" dirty="0"/>
              <a:t> yang </a:t>
            </a:r>
            <a:r>
              <a:rPr lang="en-US" sz="2400" dirty="0" err="1"/>
              <a:t>masih</a:t>
            </a:r>
            <a:r>
              <a:rPr lang="en-US" sz="2400" dirty="0"/>
              <a:t> </a:t>
            </a:r>
            <a:r>
              <a:rPr lang="en-US" sz="2400" dirty="0" err="1"/>
              <a:t>sedikit</a:t>
            </a:r>
            <a:r>
              <a:rPr lang="en-US" sz="2400" dirty="0"/>
              <a:t>. </a:t>
            </a:r>
          </a:p>
          <a:p>
            <a:pPr marL="0" indent="0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/>
              <a:t>Dari </a:t>
            </a:r>
            <a:r>
              <a:rPr lang="en-US" sz="2400" dirty="0" err="1"/>
              <a:t>segi</a:t>
            </a:r>
            <a:r>
              <a:rPr lang="en-US" sz="2400" dirty="0"/>
              <a:t> </a:t>
            </a:r>
            <a:r>
              <a:rPr lang="en-US" sz="2400" dirty="0" err="1"/>
              <a:t>tampilan</a:t>
            </a:r>
            <a:r>
              <a:rPr lang="en-US" sz="2400" dirty="0"/>
              <a:t>,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operasi</a:t>
            </a:r>
            <a:r>
              <a:rPr lang="en-US" sz="2400" dirty="0"/>
              <a:t> </a:t>
            </a:r>
            <a:r>
              <a:rPr lang="en-US" sz="2400" dirty="0" err="1"/>
              <a:t>linux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dirasa</a:t>
            </a:r>
            <a:r>
              <a:rPr lang="en-US" sz="2400" dirty="0"/>
              <a:t> </a:t>
            </a:r>
            <a:r>
              <a:rPr lang="en-US" sz="2400" dirty="0" err="1"/>
              <a:t>kurang</a:t>
            </a:r>
            <a:r>
              <a:rPr lang="en-US" sz="2400" dirty="0"/>
              <a:t> </a:t>
            </a:r>
            <a:r>
              <a:rPr lang="en-US" sz="2400" dirty="0" err="1"/>
              <a:t>menarik</a:t>
            </a:r>
            <a:r>
              <a:rPr lang="en-US" sz="2400" dirty="0"/>
              <a:t>. </a:t>
            </a:r>
          </a:p>
          <a:p>
            <a:pPr marL="0" indent="0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/>
              <a:t>Linux </a:t>
            </a:r>
            <a:r>
              <a:rPr lang="en-US" sz="2400" dirty="0" err="1"/>
              <a:t>sulit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dipelajari</a:t>
            </a:r>
            <a:r>
              <a:rPr lang="en-US" sz="2400" dirty="0"/>
              <a:t>, </a:t>
            </a:r>
            <a:r>
              <a:rPr lang="en-US" sz="2400" dirty="0" err="1"/>
              <a:t>k</a:t>
            </a:r>
            <a:r>
              <a:rPr lang="en-US" sz="2400" dirty="0" err="1" smtClean="0"/>
              <a:t>arena</a:t>
            </a:r>
            <a:r>
              <a:rPr lang="en-US" sz="2400" dirty="0" smtClean="0"/>
              <a:t> </a:t>
            </a:r>
            <a:r>
              <a:rPr lang="en-US" sz="2400" dirty="0" err="1"/>
              <a:t>jika</a:t>
            </a:r>
            <a:r>
              <a:rPr lang="en-US" sz="2400" dirty="0"/>
              <a:t> </a:t>
            </a:r>
            <a:r>
              <a:rPr lang="en-US" sz="2400" dirty="0" err="1"/>
              <a:t>ingin</a:t>
            </a:r>
            <a:r>
              <a:rPr lang="en-US" sz="2400" dirty="0"/>
              <a:t> </a:t>
            </a:r>
            <a:r>
              <a:rPr lang="en-US" sz="2400" dirty="0" err="1"/>
              <a:t>mengambangkannya</a:t>
            </a:r>
            <a:r>
              <a:rPr lang="en-US" sz="2400" dirty="0"/>
              <a:t> </a:t>
            </a:r>
            <a:r>
              <a:rPr lang="en-US" sz="2400" dirty="0" err="1"/>
              <a:t>setidaknya</a:t>
            </a:r>
            <a:r>
              <a:rPr lang="en-US" sz="2400" dirty="0"/>
              <a:t>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harus</a:t>
            </a:r>
            <a:r>
              <a:rPr lang="en-US" sz="2400" dirty="0"/>
              <a:t> </a:t>
            </a:r>
            <a:r>
              <a:rPr lang="en-US" sz="2400" dirty="0" err="1"/>
              <a:t>bisa</a:t>
            </a:r>
            <a:r>
              <a:rPr lang="en-US" sz="2400" dirty="0"/>
              <a:t> </a:t>
            </a:r>
            <a:r>
              <a:rPr lang="en-US" sz="2400" dirty="0" err="1"/>
              <a:t>memahami</a:t>
            </a:r>
            <a:r>
              <a:rPr lang="en-US" sz="2400" dirty="0"/>
              <a:t> script. </a:t>
            </a:r>
          </a:p>
          <a:p>
            <a:pPr marL="0" indent="0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err="1"/>
              <a:t>Dukungan</a:t>
            </a:r>
            <a:r>
              <a:rPr lang="en-US" sz="2400" dirty="0"/>
              <a:t> hardware yang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terlalu</a:t>
            </a:r>
            <a:r>
              <a:rPr lang="en-US" sz="2400" dirty="0"/>
              <a:t> </a:t>
            </a:r>
            <a:r>
              <a:rPr lang="en-US" sz="2400" dirty="0" err="1"/>
              <a:t>banyak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5917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35" y="-4549"/>
            <a:ext cx="9144000" cy="686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8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6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10" y="27296"/>
            <a:ext cx="9144000" cy="6858000"/>
          </a:xfrm>
        </p:spPr>
      </p:pic>
      <p:sp>
        <p:nvSpPr>
          <p:cNvPr id="2" name="Rectangle 1"/>
          <p:cNvSpPr/>
          <p:nvPr/>
        </p:nvSpPr>
        <p:spPr>
          <a:xfrm>
            <a:off x="1219200" y="2209800"/>
            <a:ext cx="6400800" cy="311339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https://winpoin.com/cara-install-ubuntu-linux-di-vmware-beserta-gambar</a:t>
            </a:r>
            <a:r>
              <a:rPr lang="en-US" dirty="0" smtClean="0"/>
              <a:t>/   </a:t>
            </a:r>
            <a:endParaRPr lang="en-US" dirty="0"/>
          </a:p>
          <a:p>
            <a:r>
              <a:rPr lang="en-US" dirty="0"/>
              <a:t>https://winpoin.com/cara-dual-boot-ubuntu-16-04-lts-dan-windows-10-full-tutorial/</a:t>
            </a:r>
          </a:p>
          <a:p>
            <a:endParaRPr lang="en-US" dirty="0"/>
          </a:p>
          <a:p>
            <a:r>
              <a:rPr lang="en-US" dirty="0"/>
              <a:t>https://www.youtube.com/watch?v=YBGphBQnz44</a:t>
            </a:r>
          </a:p>
          <a:p>
            <a:endParaRPr lang="en-US" dirty="0"/>
          </a:p>
          <a:p>
            <a:r>
              <a:rPr lang="en-US" dirty="0"/>
              <a:t>https://www.linuxmint.com/download.php</a:t>
            </a:r>
          </a:p>
          <a:p>
            <a:r>
              <a:rPr lang="en-US" dirty="0"/>
              <a:t>https://www.ubuntu.com/download/desktop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35" b="40398"/>
          <a:stretch/>
        </p:blipFill>
        <p:spPr>
          <a:xfrm>
            <a:off x="-40943" y="514066"/>
            <a:ext cx="9144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6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4800"/>
            <a:ext cx="8763001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0112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600"/>
            <a:ext cx="8534400" cy="632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90399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5170"/>
            <a:ext cx="3250794" cy="111746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563806"/>
            <a:ext cx="8534400" cy="52578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57600" y="158221"/>
            <a:ext cx="4267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latin typeface="Arial Black" panose="020B0A04020102020204" pitchFamily="34" charset="0"/>
                <a:cs typeface="Arial" panose="020B0604020202020204" pitchFamily="34" charset="0"/>
              </a:rPr>
              <a:t>Debian</a:t>
            </a:r>
            <a:r>
              <a:rPr lang="en-US" sz="2000" dirty="0" smtClean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ini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termasuk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Distro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Linux yang paling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banyak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digunakan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adalah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karena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security-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nya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yang </a:t>
            </a:r>
            <a:r>
              <a:rPr lang="en-US" sz="2000" dirty="0" err="1">
                <a:latin typeface="Arial Black" panose="020B0A04020102020204" pitchFamily="34" charset="0"/>
                <a:cs typeface="Arial" panose="020B0604020202020204" pitchFamily="34" charset="0"/>
              </a:rPr>
              <a:t>bagus</a:t>
            </a:r>
            <a:r>
              <a:rPr lang="en-US" sz="2000" dirty="0">
                <a:latin typeface="Arial Black" panose="020B0A04020102020204" pitchFamily="34" charset="0"/>
                <a:cs typeface="Arial" panose="020B0604020202020204" pitchFamily="34" charset="0"/>
              </a:rPr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193465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1609"/>
            <a:ext cx="1609725" cy="160972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28800"/>
            <a:ext cx="8839200" cy="4953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743200" y="364806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err="1">
                <a:latin typeface="Arial Black" panose="020B0A04020102020204" pitchFamily="34" charset="0"/>
              </a:rPr>
              <a:t>Dengan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sifatnya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sebagai</a:t>
            </a:r>
            <a:r>
              <a:rPr lang="en-US" sz="2000" dirty="0">
                <a:latin typeface="Arial Black" panose="020B0A04020102020204" pitchFamily="34" charset="0"/>
              </a:rPr>
              <a:t> OS open source, Ubuntu </a:t>
            </a:r>
            <a:r>
              <a:rPr lang="en-US" sz="2000" dirty="0" err="1">
                <a:latin typeface="Arial Black" panose="020B0A04020102020204" pitchFamily="34" charset="0"/>
              </a:rPr>
              <a:t>sengaja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diprioritaskan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untuk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kepentingan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umum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err="1">
                <a:latin typeface="Arial Black" panose="020B0A04020102020204" pitchFamily="34" charset="0"/>
              </a:rPr>
              <a:t>atau</a:t>
            </a:r>
            <a:r>
              <a:rPr lang="en-US" sz="2000" dirty="0">
                <a:latin typeface="Arial Black" panose="020B0A04020102020204" pitchFamily="34" charset="0"/>
              </a:rPr>
              <a:t> </a:t>
            </a:r>
            <a:r>
              <a:rPr lang="en-US" sz="2000" dirty="0" smtClean="0">
                <a:latin typeface="Arial Black" panose="020B0A04020102020204" pitchFamily="34" charset="0"/>
              </a:rPr>
              <a:t>server.</a:t>
            </a:r>
            <a:endParaRPr lang="en-US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49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"/>
            <a:ext cx="2038350" cy="1400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40" y="2057400"/>
            <a:ext cx="8703860" cy="4648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25973" y="167512"/>
            <a:ext cx="6389427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Red Hat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merupakan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salah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satu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Distro</a:t>
            </a:r>
            <a:r>
              <a:rPr lang="en-US" dirty="0">
                <a:latin typeface="Arial Black" panose="020B0A04020102020204" pitchFamily="34" charset="0"/>
              </a:rPr>
              <a:t> Linux yang </a:t>
            </a:r>
            <a:r>
              <a:rPr lang="en-US" dirty="0" err="1">
                <a:latin typeface="Arial Black" panose="020B0A04020102020204" pitchFamily="34" charset="0"/>
              </a:rPr>
              <a:t>dikembangkan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oleh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salah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satu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perusahaan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bernama</a:t>
            </a:r>
            <a:r>
              <a:rPr lang="en-US" dirty="0">
                <a:latin typeface="Arial Black" panose="020B0A04020102020204" pitchFamily="34" charset="0"/>
              </a:rPr>
              <a:t> Red Hat </a:t>
            </a:r>
            <a:r>
              <a:rPr lang="en-US" dirty="0" err="1">
                <a:latin typeface="Arial Black" panose="020B0A04020102020204" pitchFamily="34" charset="0"/>
              </a:rPr>
              <a:t>Inc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smtClean="0">
                <a:latin typeface="Arial Black" panose="020B0A04020102020204" pitchFamily="34" charset="0"/>
              </a:rPr>
              <a:t>. </a:t>
            </a:r>
            <a:r>
              <a:rPr lang="en-US" dirty="0" err="1" smtClean="0">
                <a:latin typeface="Arial Black" panose="020B0A04020102020204" pitchFamily="34" charset="0"/>
              </a:rPr>
              <a:t>Sistem</a:t>
            </a:r>
            <a:r>
              <a:rPr lang="en-US" dirty="0" smtClean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operasi</a:t>
            </a:r>
            <a:r>
              <a:rPr lang="en-US" dirty="0">
                <a:latin typeface="Arial Black" panose="020B0A04020102020204" pitchFamily="34" charset="0"/>
              </a:rPr>
              <a:t> yang </a:t>
            </a:r>
            <a:r>
              <a:rPr lang="en-US" dirty="0" err="1">
                <a:latin typeface="Arial Black" panose="020B0A04020102020204" pitchFamily="34" charset="0"/>
              </a:rPr>
              <a:t>satu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ini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juga</a:t>
            </a:r>
            <a:r>
              <a:rPr lang="en-US" dirty="0">
                <a:latin typeface="Arial Black" panose="020B0A04020102020204" pitchFamily="34" charset="0"/>
              </a:rPr>
              <a:t> yang </a:t>
            </a:r>
            <a:r>
              <a:rPr lang="en-US" dirty="0" err="1">
                <a:latin typeface="Arial Black" panose="020B0A04020102020204" pitchFamily="34" charset="0"/>
              </a:rPr>
              <a:t>pertama</a:t>
            </a:r>
            <a:r>
              <a:rPr lang="en-US" dirty="0">
                <a:latin typeface="Arial Black" panose="020B0A04020102020204" pitchFamily="34" charset="0"/>
              </a:rPr>
              <a:t> kali </a:t>
            </a:r>
            <a:r>
              <a:rPr lang="en-US" dirty="0" err="1">
                <a:latin typeface="Arial Black" panose="020B0A04020102020204" pitchFamily="34" charset="0"/>
              </a:rPr>
              <a:t>mempopulerkan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penggunaan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dirty="0" err="1">
                <a:latin typeface="Arial Black" panose="020B0A04020102020204" pitchFamily="34" charset="0"/>
              </a:rPr>
              <a:t>sistem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i="1" dirty="0">
                <a:latin typeface="Arial Black" panose="020B0A04020102020204" pitchFamily="34" charset="0"/>
              </a:rPr>
              <a:t>RPM Package Manager</a:t>
            </a:r>
            <a:r>
              <a:rPr lang="en-US" dirty="0"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2813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079-year-of-the-horse-ppt-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20079-year-of-the-horse-ppt-template</Template>
  <TotalTime>0</TotalTime>
  <Words>366</Words>
  <Application>Microsoft Office PowerPoint</Application>
  <PresentationFormat>On-screen Show (4:3)</PresentationFormat>
  <Paragraphs>47</Paragraphs>
  <Slides>43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Arial Black</vt:lpstr>
      <vt:lpstr>Calibri</vt:lpstr>
      <vt:lpstr>Microsoft Himalaya</vt:lpstr>
      <vt:lpstr>Microsoft New Tai Lue</vt:lpstr>
      <vt:lpstr>20079-year-of-the-horse-ppt-template</vt:lpstr>
      <vt:lpstr> PENGENALAN  DAN CARA INSTALASI LINUX</vt:lpstr>
      <vt:lpstr>APA itu LINUX ?</vt:lpstr>
      <vt:lpstr>KELEBIHAN LINUX</vt:lpstr>
      <vt:lpstr>KEKURANGAN LINUX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CARA INSTAL LINUX</vt:lpstr>
      <vt:lpstr>PowerPoint Presentation</vt:lpstr>
      <vt:lpstr>Yang harus disiapkan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2016-01-27T18:17:34Z</dcterms:created>
  <dcterms:modified xsi:type="dcterms:W3CDTF">2018-08-23T01:37:42Z</dcterms:modified>
</cp:coreProperties>
</file>

<file path=docProps/thumbnail.jpeg>
</file>